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8723-6B2F-0C66-C232-B6B2C1097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C5E3A-563F-D15F-4D7F-9702036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A2CD-4970-5041-9614-E8808C1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1A75-3E66-91F0-B982-919D9B5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C4853-66AC-9215-455D-DA0373D0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18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8E05-3BC7-177D-0DD1-B6C00DF3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D8EA8-AC83-A1C6-A7D7-CF4093814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6B463-6C0F-9F20-31FA-89E786BB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E933-0A18-C3EC-C063-E9A20A8B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EEF6-2B34-D54F-A328-26DB27DB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9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44A6D-D93B-07C8-E2AE-4B621A571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65DDB-1851-253D-95D3-B714B5E1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8B907-2E27-722C-1C92-3508AAF5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19A80-2767-94A2-53DB-528C29A1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5187-F53A-BFCA-37C3-DED500DC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905E2-71B0-F92E-2B4E-CC7B0D75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716C1-DA17-62E1-5400-660D2199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3AAE4-B84D-1632-3D2E-64C0A71D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634D6-3431-70A1-3A2D-CDB8E1F7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9B25-B97B-4AC3-1C34-6085B2A0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33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BD43-4B44-C6C0-0471-5637FDB3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F3652-2D75-C3BC-98E8-A21525589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E9A82-13A0-3F5F-88E6-2C3BB37B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2BDE-4444-BCEE-2690-6780C6E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7CBD-4A4D-2B6D-EF31-C12FF0CA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2859-B3B4-5910-D303-D89D434C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C8CE-FB1B-AF38-3F7C-E81A28EE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CFB5-59DC-BE5E-0217-8C3774C35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A5D7-17A2-73F2-788C-BA101859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53867-C5E4-494A-D24E-96EF4961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39575-336C-280C-D4C6-BA956F0A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7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AD72-366C-95AF-EAF1-9B8ABCED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085D1-7529-1A22-297C-53CDFC6E4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5F6F6-CCE2-7C46-B5C9-B196B885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ECD51-398D-EA6C-E845-633C5C1BE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5D98C-868F-B162-CE7D-56BE8FF99A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3BAA2-13DA-47B8-56E9-8EB13B72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D5B02-6D6E-B788-5666-25847E95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8D4302-B1DA-1384-E8E6-39BD10E3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37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71C2-42DF-5E6B-36A7-8460E616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F8874-2066-77B1-E719-1BF340CE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83CBB-7806-CA6D-2375-EC0D9F05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AF5A-87D9-9272-1DB6-8359B254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A103C-F9D8-F682-6454-08FC879A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E8D13-B0F4-F51D-9A9B-1C4B1E8A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406A3-DD43-FD91-306D-8195314C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17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6658-EB77-FFA1-8AFF-43D45BBC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E57B-55C7-15D8-2593-528434675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EB28F-45E2-6123-7192-73B2489B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BF231-A35D-2D57-F486-614520A7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22245-3A7E-D79D-6D09-A03B1F4F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717AA-8060-C248-2422-59104741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20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498A-ECF0-8A85-4FD6-2B00FDA7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4386-9AD6-D58D-0FC7-138BEE092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C29F6-EC81-7F0A-ABF3-3EC0CB3E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E9B69-3566-DD9A-1EB9-F2CED216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37087-2F90-47CA-785C-62589DEE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AF40-4136-AE8C-B305-A3A3EDF9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52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CC642-A689-339A-727A-F39FE1BC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39B3-1ECE-F5E9-95C3-C0950BDCF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6AD8A-79C9-4892-C208-040826C73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365D3-81D7-4CB7-B99E-DBE4A9231C44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955C6-08A4-67DD-7391-FE38652AA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2081B-DC87-0D25-E758-8AE3FCF16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31E76-542C-4ABB-B16D-92F09EAF5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0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5711-3AF1-8CFB-442C-FC8F05B22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5863E-5287-5A9E-D2E5-B217754FE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A0DA8-8D48-7EA4-85CF-78AC9F34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193C-32BC-308C-0F66-0BD906F4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82C0-C5BB-0156-4A54-707CBCAEA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9C97C-A098-B8DD-A2F7-118D0DB7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545CC-25AF-910D-D1C9-2CC64F8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13B72-3202-1D75-C645-6F772DEE1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833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F5F21-560F-19C9-6F66-AD310014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7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288D9-805A-2F6E-20DB-A7A28B1E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1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6C44-A511-91B7-1EA6-2CBD1E0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2371-9796-32D6-9B5E-99E43294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AF7F7-0291-068C-DAB3-467A1088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619D6-EF4F-92D3-D410-5C246F5C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1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93D8F-8788-2439-E097-00CD3F02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329B3-2F90-82C3-C53A-2F37A6A6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74FC2-C887-B804-5365-7ECFD174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D21-5981-14B8-D94B-A8FC2536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EF80-FA08-30B9-6970-5BB573959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FF198-42B4-D0E5-3A4B-E8B7922E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1" y="-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7B70-609F-DE8E-AD9C-225FECE2B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F61B-E851-9C4C-2AEE-07EDED9F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5A52-1CA4-8255-43AC-4EAFEBAF8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4DAAB-016D-F219-BB2C-53BD2896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69C94E-4FDD-9DD8-7BA1-D512E06B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70CD9-8523-5CAE-B9DC-2613A897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F860-991E-11C1-0C9D-54DF0D56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6290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480CE-51FD-34B7-A0F7-773025A9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2FADD-17AF-2067-4435-42AA4475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1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70E53-5C17-358E-3B87-BE35C1E82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4718" cy="6858000"/>
          </a:xfrm>
        </p:spPr>
      </p:pic>
    </p:spTree>
    <p:extLst>
      <p:ext uri="{BB962C8B-B14F-4D97-AF65-F5344CB8AC3E}">
        <p14:creationId xmlns:p14="http://schemas.microsoft.com/office/powerpoint/2010/main" val="15759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2FAB6-3358-C151-1A46-2027F901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5D5F0-8566-45DE-B9D6-0EAF38A50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13FAD-2DA9-771F-C5C9-B91BE8EA0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6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6B20A8-515B-323C-84BB-BD5E223AC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CA0C4-51D8-50DE-7E85-8990DD1F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4FD3A-3F72-D7F8-3E28-194AE343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Rishitha ekkaladevi</dc:creator>
  <cp:lastModifiedBy>Rishitha ekkaladevi</cp:lastModifiedBy>
  <cp:revision>5</cp:revision>
  <dcterms:created xsi:type="dcterms:W3CDTF">2024-01-31T07:06:29Z</dcterms:created>
  <dcterms:modified xsi:type="dcterms:W3CDTF">2024-02-01T16:51:15Z</dcterms:modified>
</cp:coreProperties>
</file>